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AE7AF-7F8F-4D8D-B238-90F5BA6868FA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2C4E-A38B-44C0-86B1-B523745F47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47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B15B-BE97-4999-9634-9C2A711C60DD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07D09-CA0F-4F5D-8FDA-7256A3459B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4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0286-A441-474F-9ED7-9A1D8416369A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5160F-C3E5-464C-BD89-3259F6C198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32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6F4D-AD83-4A13-92B9-1B61EDECD1B7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88A3F-90E2-4586-8393-65580F12A4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98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0CCE4-DDE6-413C-A255-129680A8B8B3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5D96-3273-471A-9F8D-C80534031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3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0132-AB12-422B-9B30-1B7A63DCEDD2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7CA8F-4F78-41B0-91CE-2406B5222D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73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2FFC64-2498-4D67-BF22-099E4E2ADA8E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2340-E16B-4CF4-AF7A-776BE5EF37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81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1D2C-A9E0-47A9-B801-1308D89183B2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1F458-DF09-4489-BD04-299A602DEE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5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B6EA6-73DC-4092-9F08-FEC933719279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FE8FB-6F3C-465B-8A68-35DCB1C3F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2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5320D2-BB50-46E7-8948-4F120EEDFA2E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D895-FCF4-4D16-99B0-DC9685BF9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05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004751-BCA4-4875-84C3-D0F7A918581D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700CB-5710-4C82-A275-B2CAAB4C3C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88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0FD1932-FF42-4D8A-A91A-9F3B7F6708CF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fld id="{328F64C7-AAA6-4A57-8631-E09F0C4210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ia.englishrussia.com/no_moustache/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kykymber.ru/photo/book/131_obl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ichcollection.ru/uploads/catalog/img_others/img_others4b7852489ad4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c.academic.ru/pictures/bse/jpg/021896221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nfa.ws/jivopis/painter/20/0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rnitsa.ru/images/products/sibgor_24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avdakoroleva.ru/wp-content/uploads/2010/05/mertvie-dushi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gabook.ru/MObjects2/data/albums/lit_gogol/ilgog1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asledie-rus.ru/img/890000/89040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ilm.arjlover.net/ap/mertvye.dushi.2.avi/mertvye.dushi.2.avi.image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ipopolam.narod.ru/video/disks/screenshot/mertv_pr/md_pr-0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46.radikal.ru/i111/0903/47/ac0918e916fd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46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83" y="116632"/>
            <a:ext cx="4659049" cy="604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Картинка 89 из 129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-387424"/>
            <a:ext cx="3816423" cy="5013176"/>
          </a:xfrm>
          <a:prstGeom prst="roundRect">
            <a:avLst>
              <a:gd name="adj" fmla="val 2091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500563" y="4724400"/>
            <a:ext cx="43926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Bookman Old Style" panose="02050604050505020204" pitchFamily="18" charset="0"/>
              </a:rPr>
              <a:t>Галерея помещиков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Bookman Old Style" panose="02050604050505020204" pitchFamily="18" charset="0"/>
              </a:rPr>
              <a:t>Иллюстрации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Bookman Old Style" panose="02050604050505020204" pitchFamily="18" charset="0"/>
              </a:rPr>
              <a:t>Авторские комментарии</a:t>
            </a:r>
            <a:r>
              <a:rPr lang="ru-RU" altLang="ru-RU" sz="2400" b="1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68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659"/>
          <a:stretch>
            <a:fillRect/>
          </a:stretch>
        </p:blipFill>
        <p:spPr bwMode="auto">
          <a:xfrm>
            <a:off x="4572000" y="476250"/>
            <a:ext cx="4103688" cy="6130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549275"/>
            <a:ext cx="40322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всегда говоруны, кутилы, лихачи, народ видный. Ноздрев в 35 лет был таков же совершенно, каким был в осьмнадцать и двадцать: </a:t>
            </a:r>
            <a:r>
              <a:rPr lang="ru-RU" altLang="ru-RU" sz="2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 погулять</a:t>
            </a:r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Женитьба его ничуть не переменила, тем более что жена скоро отправилась на тот свет, оставивши двух ребятишек, которые решительно ему были не нужны…</a:t>
            </a:r>
          </a:p>
          <a:p>
            <a:pPr algn="ctr" eaLnBrk="1" hangingPunct="1"/>
            <a:r>
              <a:rPr lang="ru-RU" altLang="ru-RU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он больше дня никак не мог усидеть… имел… страстишку к картишкам…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250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264" y="404664"/>
            <a:ext cx="4869232" cy="604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38163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Ноздрев был в некотором отношении </a:t>
            </a:r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человек…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наврет совершенно без всякой нужды… Есть люди, имеющие страстишку нагадить ближнему, иногда вовсе без всякой причины… Такую же странную страсть имел и Ноздрев. Чем кто ближе с ним сходился, тому он скорее всех насаливал…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85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8913"/>
            <a:ext cx="4752975" cy="617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787900" y="0"/>
            <a:ext cx="41052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Ноздрев во многих отношениях был многосторонний человек, то есть человек на все руки. В ту же минуту он предлагал вам ехать куда угодно, хоть на край света, войти в какое хотите предприятие, менять все что ни есть на все, что хотите. Ружье, собака, лошадь – все было предметом мены, но вовсе не с тем, чтобы выиграть: это происходило просто от какой-то неугомонной юркости и бойкости характера…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какой был Ноздрев! Может быть, назовут его характером избытым… Ноздрев долго еще не выведется из мира. Он везде между нами и, может быть, только ходит в другом кафтане…</a:t>
            </a:r>
          </a:p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4325938" cy="6481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6100" y="188913"/>
            <a:ext cx="47879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тебе, Чичиков, - сказал Ноздрев, -покажу отличнейшую пару собак…» – и повел их к выстроенному очень красиво маленькому домику, окруженному со всех сторон двором. Вошедши на двор, увидели там всяких собак… Тут были все клички, все повелительные наклонения: стреляй, обругай, порхай, пожар, скосырь, черкай, допекай, припекай… Ноздрев был среди их совершенно как отец среди семейства; все они… полетели прямо навстречу гостям и стали с ними здороваться. Штук десять из них положили свои лапы Ноздреву на плеча…</a:t>
            </a:r>
          </a:p>
          <a:p>
            <a:pPr algn="ctr" eaLnBrk="1" hangingPunct="1">
              <a:buFontTx/>
              <a:buChar char="-"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так купи собак. Я тебе продам такую пару, просто мороз по коже продирает!</a:t>
            </a:r>
          </a:p>
          <a:p>
            <a:pPr algn="ctr" eaLnBrk="1" hangingPunct="1">
              <a:buFontTx/>
              <a:buChar char="-"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зачем мне собаки? Я не охотник.</a:t>
            </a:r>
          </a:p>
          <a:p>
            <a:pPr algn="ctr" eaLnBrk="1" hangingPunct="1">
              <a:buFontTx/>
              <a:buChar char="-"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мне хочется, чтобы у тебя были собаки…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22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2400"/>
            <a:ext cx="4608513" cy="6445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8263" y="404813"/>
            <a:ext cx="39957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херсонский помещик, херсонский помещик! – кричал он, подходя и заливаясь смехом, от которого дрожали его свежие, румяные, как весенняя роза, щеки. – Что? Много наторговал мертвых? Ведь вы не знаете, ваше превосходительство, - горланил он тут же, обратившись к губернатору, - он торгует мертвыми душами! Ей-богу! Послушай, Чичиков! Ведь ты, - я тебе говорю по дружбе, вот мы все здесь твои друзья, вот и его превосходительство здесь, - я бы тебя повесил, ей-богу повесил!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Чичиков просто не знал, где сидел…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3587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Том </a:t>
            </a:r>
            <a:r>
              <a:rPr lang="en-US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I</a:t>
            </a:r>
            <a: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Глава третья</a:t>
            </a:r>
            <a:endParaRPr lang="ru-RU" sz="7200" b="1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286000" y="692150"/>
            <a:ext cx="5741988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Чичиков в довольном расположении духа сидел в своей бричке, катившейся давно по столбовой дороге. Из предыдущей главы уже видно, в чем состоял главный предмет его вкуса и склонностей, а потому не диво, что он скоро погрузился весь в него и телом и душою.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66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46236"/>
            <a:ext cx="5400600" cy="5935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188913"/>
            <a:ext cx="3995738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Минуту спустя вошла хозяйка, женщина пожилых лет, в каком-то спальном чепце, надетом наскоро, с фланелью на шее, одна из тех матушек, небольших помещиц, которые плачутся на неурожаи, убытки и держат голову несколько набок, а между тем набирают понемногу деньжонок в пестрядевые мешочки, размещенные по ящикам комодов…</a:t>
            </a:r>
          </a:p>
          <a:p>
            <a:pPr algn="ctr" eaLnBrk="1" hangingPunct="1">
              <a:buFontTx/>
              <a:buChar char="-"/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позвольте узнать фамилию вашу.</a:t>
            </a:r>
          </a:p>
          <a:p>
            <a:pPr algn="ctr" eaLnBrk="1" hangingPunct="1">
              <a:buFontTx/>
              <a:buChar char="-"/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Коробочка, коллежская секретарша.</a:t>
            </a:r>
          </a:p>
          <a:p>
            <a:pPr algn="ctr" eaLnBrk="1" hangingPunct="1">
              <a:buFontTx/>
              <a:buChar char="-"/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имя и отчество?</a:t>
            </a:r>
          </a:p>
          <a:p>
            <a:pPr algn="ctr" eaLnBrk="1" hangingPunct="1">
              <a:buFontTx/>
              <a:buChar char="-"/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Настасья Петровна…</a:t>
            </a:r>
          </a:p>
          <a:p>
            <a:pPr algn="ctr" eaLnBrk="1" hangingPunct="1">
              <a:buFontTx/>
              <a:buChar char="-"/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Хорошее имя…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97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38" y="365844"/>
            <a:ext cx="4812954" cy="5799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076825" y="260350"/>
            <a:ext cx="388778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не знаю, - произнесла хозяйка с расстановкой. – Ведь я мертвых никогда еще не продавала…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«Ну, баба, кажется, </a:t>
            </a: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крепколобая</a:t>
            </a: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– подумал про себя Чичиков…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Старуха задумалась. Она видела, что дело, точно, как будто выгодно, да только уж слишком новое и небывалое; а потому начала сильно побаиваться, чтобы как-нибудь не надул ее этот покупщик…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 ее</a:t>
            </a:r>
            <a:r>
              <a:rPr lang="ru-RU" alt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дубинноголовая какая! </a:t>
            </a: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сказал про себя Чичиков, уже начиная выходить из терпения. – Поди ты сладь с нею!..»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 уморила как проклятая старуха!» – сказал он, немного отдохнув…</a:t>
            </a:r>
          </a:p>
          <a:p>
            <a:pPr algn="ctr" eaLnBrk="1" hangingPunct="1"/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37 из 270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39609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45 из 270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8568952" cy="643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3587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Том </a:t>
            </a:r>
            <a:r>
              <a:rPr lang="en-US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I</a:t>
            </a:r>
            <a: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Глава четвертая</a:t>
            </a:r>
            <a:endParaRPr lang="ru-RU" sz="7200" b="1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82 из 12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9"/>
            <a:ext cx="5003790" cy="5904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076825" y="0"/>
            <a:ext cx="40671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полицеймейстера познакомился с помещиком Ноздревым, человеком лет тридцати, разбитным малым, который после трех-четырех слов начал говорить  «ты»…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 среднего роста, очень недурно сложенный молодец с полными румяными щеками, с белями, как снег, зубами и черными, как смоль, бакенбардами. Свеж он был, как кровь с молоком; здоровье, казалось, так и прыскало с лица его…</a:t>
            </a:r>
          </a:p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людей приходилось всякому встречать немало. Они называются разбитными малыми, слывут… за хороших товарищей… В их лицах всегда видно что-то открытое, прямое, удалое…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</TotalTime>
  <Words>839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Corbel</vt:lpstr>
      <vt:lpstr>Wingdings 2</vt:lpstr>
      <vt:lpstr>Verdana</vt:lpstr>
      <vt:lpstr>Calibri</vt:lpstr>
      <vt:lpstr>Gill Sans MT</vt:lpstr>
      <vt:lpstr>Bookman Old Style</vt:lpstr>
      <vt:lpstr>Times New Roman</vt:lpstr>
      <vt:lpstr>Солнцестояние</vt:lpstr>
      <vt:lpstr>Презентация PowerPoint</vt:lpstr>
      <vt:lpstr> Том I Глава третья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Том I Глава четвертая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Русак</dc:creator>
  <cp:lastModifiedBy>admin</cp:lastModifiedBy>
  <cp:revision>4</cp:revision>
  <dcterms:created xsi:type="dcterms:W3CDTF">2011-07-29T15:22:35Z</dcterms:created>
  <dcterms:modified xsi:type="dcterms:W3CDTF">2019-11-15T08:22:56Z</dcterms:modified>
</cp:coreProperties>
</file>